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021" autoAdjust="0"/>
  </p:normalViewPr>
  <p:slideViewPr>
    <p:cSldViewPr>
      <p:cViewPr varScale="1">
        <p:scale>
          <a:sx n="60" d="100"/>
          <a:sy n="60" d="100"/>
        </p:scale>
        <p:origin x="-1456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F716-FA81-4657-AADE-B4B309BE078A}" type="datetimeFigureOut">
              <a:rPr lang="da-DK" smtClean="0"/>
              <a:t>25-02-2019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D684-C1B1-4FE9-848E-083AC591851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9309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F716-FA81-4657-AADE-B4B309BE078A}" type="datetimeFigureOut">
              <a:rPr lang="da-DK" smtClean="0"/>
              <a:t>25-02-2019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D684-C1B1-4FE9-848E-083AC591851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80936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F716-FA81-4657-AADE-B4B309BE078A}" type="datetimeFigureOut">
              <a:rPr lang="da-DK" smtClean="0"/>
              <a:t>25-02-2019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D684-C1B1-4FE9-848E-083AC591851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19132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F716-FA81-4657-AADE-B4B309BE078A}" type="datetimeFigureOut">
              <a:rPr lang="da-DK" smtClean="0"/>
              <a:t>25-02-2019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D684-C1B1-4FE9-848E-083AC591851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623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F716-FA81-4657-AADE-B4B309BE078A}" type="datetimeFigureOut">
              <a:rPr lang="da-DK" smtClean="0"/>
              <a:t>25-02-2019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D684-C1B1-4FE9-848E-083AC591851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56635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F716-FA81-4657-AADE-B4B309BE078A}" type="datetimeFigureOut">
              <a:rPr lang="da-DK" smtClean="0"/>
              <a:t>25-02-2019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D684-C1B1-4FE9-848E-083AC591851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92069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F716-FA81-4657-AADE-B4B309BE078A}" type="datetimeFigureOut">
              <a:rPr lang="da-DK" smtClean="0"/>
              <a:t>25-02-2019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D684-C1B1-4FE9-848E-083AC591851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02019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F716-FA81-4657-AADE-B4B309BE078A}" type="datetimeFigureOut">
              <a:rPr lang="da-DK" smtClean="0"/>
              <a:t>25-02-2019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D684-C1B1-4FE9-848E-083AC591851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17081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F716-FA81-4657-AADE-B4B309BE078A}" type="datetimeFigureOut">
              <a:rPr lang="da-DK" smtClean="0"/>
              <a:t>25-02-2019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D684-C1B1-4FE9-848E-083AC591851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98112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F716-FA81-4657-AADE-B4B309BE078A}" type="datetimeFigureOut">
              <a:rPr lang="da-DK" smtClean="0"/>
              <a:t>25-02-2019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D684-C1B1-4FE9-848E-083AC591851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246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F716-FA81-4657-AADE-B4B309BE078A}" type="datetimeFigureOut">
              <a:rPr lang="da-DK" smtClean="0"/>
              <a:t>25-02-2019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7D684-C1B1-4FE9-848E-083AC591851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47277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6F716-FA81-4657-AADE-B4B309BE078A}" type="datetimeFigureOut">
              <a:rPr lang="da-DK" smtClean="0"/>
              <a:t>25-02-2019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7D684-C1B1-4FE9-848E-083AC591851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383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3123778"/>
          </a:xfrm>
        </p:spPr>
        <p:txBody>
          <a:bodyPr/>
          <a:lstStyle/>
          <a:p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Generalforsamling 7. Marts</a:t>
            </a:r>
            <a:b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EDR Ballerup Afd. 2019</a:t>
            </a:r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3023954"/>
            <a:ext cx="5292080" cy="2976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570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55000" lnSpcReduction="20000"/>
          </a:bodyPr>
          <a:lstStyle/>
          <a:p>
            <a:r>
              <a:rPr lang="da-DK" i="1" u="sng" dirty="0"/>
              <a:t>Nuværende vedtægter.</a:t>
            </a:r>
            <a:endParaRPr lang="da-DK" dirty="0"/>
          </a:p>
          <a:p>
            <a:r>
              <a:rPr lang="da-DK" sz="3600" b="1" dirty="0"/>
              <a:t>H. Dagsorden på den ordinære generalforsamling er følgende: </a:t>
            </a:r>
          </a:p>
          <a:p>
            <a:r>
              <a:rPr lang="da-DK" dirty="0"/>
              <a:t/>
            </a:r>
            <a:br>
              <a:rPr lang="da-DK" dirty="0"/>
            </a:br>
            <a:r>
              <a:rPr lang="da-DK" dirty="0"/>
              <a:t>1. Valg af dirigent  </a:t>
            </a:r>
            <a:br>
              <a:rPr lang="da-DK" dirty="0"/>
            </a:br>
            <a:r>
              <a:rPr lang="da-DK" dirty="0"/>
              <a:t>2. Valg af stemmetællere  </a:t>
            </a:r>
            <a:br>
              <a:rPr lang="da-DK" dirty="0"/>
            </a:br>
            <a:r>
              <a:rPr lang="da-DK" dirty="0"/>
              <a:t>3. Årsberetning  </a:t>
            </a:r>
            <a:br>
              <a:rPr lang="da-DK" dirty="0"/>
            </a:br>
            <a:r>
              <a:rPr lang="da-DK" dirty="0"/>
              <a:t>4. Årsregnskab  </a:t>
            </a:r>
            <a:br>
              <a:rPr lang="da-DK" dirty="0"/>
            </a:br>
            <a:r>
              <a:rPr lang="da-DK" dirty="0"/>
              <a:t>5. Indkomne forslag  </a:t>
            </a:r>
            <a:br>
              <a:rPr lang="da-DK" dirty="0"/>
            </a:br>
            <a:r>
              <a:rPr lang="da-DK" dirty="0"/>
              <a:t>6. Fastlæggelse af næste års kontingent og betalingsbetingelser  </a:t>
            </a:r>
            <a:br>
              <a:rPr lang="da-DK" dirty="0"/>
            </a:br>
            <a:r>
              <a:rPr lang="da-DK" b="1" u="sng" dirty="0"/>
              <a:t>7. Budget for indeværende år</a:t>
            </a:r>
            <a:r>
              <a:rPr lang="da-DK" dirty="0"/>
              <a:t>  </a:t>
            </a:r>
            <a:br>
              <a:rPr lang="da-DK" dirty="0"/>
            </a:br>
            <a:r>
              <a:rPr lang="da-DK" dirty="0"/>
              <a:t>8. Valg til bestyrelse, revision og evt. udvalg  </a:t>
            </a:r>
            <a:br>
              <a:rPr lang="da-DK" dirty="0"/>
            </a:br>
            <a:r>
              <a:rPr lang="da-DK" dirty="0"/>
              <a:t>9. Eventuelt</a:t>
            </a:r>
          </a:p>
          <a:p>
            <a:r>
              <a:rPr lang="da-DK" dirty="0"/>
              <a:t> </a:t>
            </a:r>
          </a:p>
          <a:p>
            <a:r>
              <a:rPr lang="da-DK" b="1" i="1" u="sng" dirty="0"/>
              <a:t>Ændringsforslag.</a:t>
            </a:r>
            <a:endParaRPr lang="da-DK" dirty="0"/>
          </a:p>
          <a:p>
            <a:r>
              <a:rPr lang="da-DK" sz="3600" b="1" dirty="0"/>
              <a:t>H. Dagsorden på den ordinære generalforsamling er følgende</a:t>
            </a:r>
            <a:r>
              <a:rPr lang="da-DK" sz="3600" b="1" dirty="0" smtClean="0"/>
              <a:t>:</a:t>
            </a:r>
          </a:p>
          <a:p>
            <a:r>
              <a:rPr lang="da-DK" dirty="0" smtClean="0"/>
              <a:t>     </a:t>
            </a:r>
            <a:r>
              <a:rPr lang="da-DK" dirty="0"/>
              <a:t/>
            </a:r>
            <a:br>
              <a:rPr lang="da-DK" dirty="0"/>
            </a:br>
            <a:r>
              <a:rPr lang="da-DK" dirty="0"/>
              <a:t>1. Valg af dirigent  </a:t>
            </a:r>
            <a:br>
              <a:rPr lang="da-DK" dirty="0"/>
            </a:br>
            <a:r>
              <a:rPr lang="da-DK" dirty="0"/>
              <a:t>2. Valg af stemmetællere  </a:t>
            </a:r>
            <a:br>
              <a:rPr lang="da-DK" dirty="0"/>
            </a:br>
            <a:r>
              <a:rPr lang="da-DK" dirty="0"/>
              <a:t>3. Årsberetning  </a:t>
            </a:r>
            <a:br>
              <a:rPr lang="da-DK" dirty="0"/>
            </a:br>
            <a:r>
              <a:rPr lang="da-DK" dirty="0"/>
              <a:t>4. Årsregnskab  </a:t>
            </a:r>
            <a:br>
              <a:rPr lang="da-DK" dirty="0"/>
            </a:br>
            <a:r>
              <a:rPr lang="da-DK" dirty="0"/>
              <a:t>5. Indkomne forslag   </a:t>
            </a:r>
            <a:br>
              <a:rPr lang="da-DK" dirty="0"/>
            </a:br>
            <a:r>
              <a:rPr lang="da-DK" dirty="0"/>
              <a:t>6. Fastlæggelse af næste års kontingent og betalingsbetingelser  </a:t>
            </a:r>
            <a:br>
              <a:rPr lang="da-DK" dirty="0"/>
            </a:br>
            <a:r>
              <a:rPr lang="da-DK" dirty="0"/>
              <a:t>7. Valg til bestyrelse, revision og evt. udvalg  </a:t>
            </a:r>
            <a:br>
              <a:rPr lang="da-DK" dirty="0"/>
            </a:br>
            <a:r>
              <a:rPr lang="da-DK" dirty="0"/>
              <a:t>8. Eventuelt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60211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a-DK" sz="2800" b="1" dirty="0"/>
              <a:t>6.</a:t>
            </a:r>
            <a:r>
              <a:rPr lang="da-DK" sz="2800" dirty="0"/>
              <a:t> </a:t>
            </a:r>
            <a:r>
              <a:rPr lang="da-DK" sz="2800" b="1" dirty="0"/>
              <a:t>Fastlæggelse af næste års kontingent og betalingsbetingelser</a:t>
            </a:r>
            <a:r>
              <a:rPr lang="da-DK" sz="2800" dirty="0"/>
              <a:t> </a:t>
            </a:r>
            <a:br>
              <a:rPr lang="da-DK" sz="2800" dirty="0"/>
            </a:br>
            <a:endParaRPr lang="da-DK" sz="28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Nuværende kontingent er </a:t>
            </a:r>
          </a:p>
          <a:p>
            <a:r>
              <a:rPr lang="da-DK" dirty="0"/>
              <a:t>Kr. 300.- pr. år for 1. medlem </a:t>
            </a:r>
          </a:p>
          <a:p>
            <a:r>
              <a:rPr lang="da-DK" dirty="0"/>
              <a:t>Kr. 125.- pr. år for 2. medlem på samme adresse. </a:t>
            </a:r>
          </a:p>
          <a:p>
            <a:r>
              <a:rPr lang="da-DK" dirty="0"/>
              <a:t>Kr. 20.-pr. år for hvert medlem under 25 år på samme adresse.</a:t>
            </a:r>
          </a:p>
          <a:p>
            <a:pPr marL="0" indent="0">
              <a:buNone/>
            </a:pPr>
            <a:r>
              <a:rPr lang="da-DK" dirty="0"/>
              <a:t>Bestyrelsens indstilling er et uændret kontingent for den kommende periode.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7614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da-DK" b="1" dirty="0"/>
              <a:t>7.</a:t>
            </a:r>
            <a:r>
              <a:rPr lang="da-DK" dirty="0"/>
              <a:t> </a:t>
            </a:r>
            <a:r>
              <a:rPr lang="da-DK" b="1" dirty="0"/>
              <a:t>Budget for indeværende år</a:t>
            </a:r>
            <a:r>
              <a:rPr lang="da-DK" b="1" dirty="0" smtClean="0"/>
              <a:t>.</a:t>
            </a:r>
            <a:endParaRPr lang="da-DK" dirty="0"/>
          </a:p>
        </p:txBody>
      </p:sp>
      <p:pic>
        <p:nvPicPr>
          <p:cNvPr id="4" name="Pladsholder til ind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92696"/>
            <a:ext cx="8496944" cy="5976664"/>
          </a:xfrm>
        </p:spPr>
      </p:pic>
    </p:spTree>
    <p:extLst>
      <p:ext uri="{BB962C8B-B14F-4D97-AF65-F5344CB8AC3E}">
        <p14:creationId xmlns:p14="http://schemas.microsoft.com/office/powerpoint/2010/main" val="1671174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da-DK" sz="2800" b="1" i="1" dirty="0"/>
              <a:t>Valg til bestyrelse, revision og evt. udvalg </a:t>
            </a:r>
            <a:r>
              <a:rPr lang="da-DK" sz="2800" b="1" dirty="0"/>
              <a:t/>
            </a:r>
            <a:br>
              <a:rPr lang="da-DK" sz="2800" b="1" dirty="0"/>
            </a:br>
            <a:endParaRPr lang="da-DK" sz="28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72608"/>
          </a:xfrm>
        </p:spPr>
        <p:txBody>
          <a:bodyPr>
            <a:normAutofit fontScale="92500" lnSpcReduction="20000"/>
          </a:bodyPr>
          <a:lstStyle/>
          <a:p>
            <a:r>
              <a:rPr lang="da-DK" b="1" dirty="0"/>
              <a:t>8.1</a:t>
            </a:r>
            <a:r>
              <a:rPr lang="da-DK" dirty="0"/>
              <a:t> Formand (for 2 år), på valg er OZ1JTE, Thomas</a:t>
            </a:r>
            <a:r>
              <a:rPr lang="da-DK" dirty="0" smtClean="0"/>
              <a:t>.</a:t>
            </a:r>
            <a:endParaRPr lang="da-DK" dirty="0"/>
          </a:p>
          <a:p>
            <a:r>
              <a:rPr lang="da-DK" b="1" dirty="0"/>
              <a:t>8.2</a:t>
            </a:r>
            <a:r>
              <a:rPr lang="da-DK" dirty="0"/>
              <a:t> Bestyrelsesmedlem (for 2 år) på valg er OZ1TBT Thomas, OZ2JP Jens, OZ2PJ Poul og OZ1GFU Alan. </a:t>
            </a:r>
            <a:r>
              <a:rPr lang="da-DK" i="1" dirty="0"/>
              <a:t>OZ1TBT modtager ikke genvalg</a:t>
            </a:r>
            <a:r>
              <a:rPr lang="da-DK" dirty="0"/>
              <a:t>.</a:t>
            </a:r>
          </a:p>
          <a:p>
            <a:r>
              <a:rPr lang="da-DK" b="1" dirty="0" smtClean="0"/>
              <a:t>8.3</a:t>
            </a:r>
            <a:r>
              <a:rPr lang="da-DK" dirty="0" smtClean="0"/>
              <a:t> </a:t>
            </a:r>
            <a:r>
              <a:rPr lang="da-DK" dirty="0"/>
              <a:t>1 eller 2 stk. Bestyrelsessuppleanter (for 1 år), på valg er:</a:t>
            </a:r>
          </a:p>
          <a:p>
            <a:r>
              <a:rPr lang="da-DK" dirty="0"/>
              <a:t> </a:t>
            </a:r>
            <a:r>
              <a:rPr lang="da-DK" dirty="0" smtClean="0"/>
              <a:t>	1</a:t>
            </a:r>
            <a:r>
              <a:rPr lang="da-DK" dirty="0"/>
              <a:t>. Bestyrelsessuppleant OZ2MA Martin.</a:t>
            </a:r>
          </a:p>
          <a:p>
            <a:pPr marL="457200" lvl="1" indent="0">
              <a:buNone/>
            </a:pPr>
            <a:r>
              <a:rPr lang="da-DK" dirty="0" smtClean="0"/>
              <a:t>	2</a:t>
            </a:r>
            <a:r>
              <a:rPr lang="da-DK" dirty="0"/>
              <a:t>. Bestyrelsessuppleant. Posten er pt. ikke besat. </a:t>
            </a:r>
          </a:p>
          <a:p>
            <a:r>
              <a:rPr lang="da-DK" b="1" dirty="0" smtClean="0"/>
              <a:t>8.4</a:t>
            </a:r>
            <a:r>
              <a:rPr lang="da-DK" dirty="0" smtClean="0"/>
              <a:t> </a:t>
            </a:r>
            <a:r>
              <a:rPr lang="da-DK" dirty="0"/>
              <a:t>Revisor(for 2 år). På valg er Kurt OZ9KJ. Modtager </a:t>
            </a:r>
            <a:r>
              <a:rPr lang="da-DK" dirty="0" smtClean="0"/>
              <a:t>genvalg.</a:t>
            </a:r>
          </a:p>
          <a:p>
            <a:r>
              <a:rPr lang="da-DK" b="1" dirty="0" smtClean="0"/>
              <a:t>8.5</a:t>
            </a:r>
            <a:r>
              <a:rPr lang="da-DK" dirty="0" smtClean="0"/>
              <a:t> Revisorsuppleant </a:t>
            </a:r>
            <a:r>
              <a:rPr lang="da-DK" dirty="0"/>
              <a:t>(for 1 år) på valg OZ2J John. </a:t>
            </a:r>
            <a:r>
              <a:rPr lang="da-DK" dirty="0" smtClean="0"/>
              <a:t>Modtager genvalg</a:t>
            </a:r>
            <a:r>
              <a:rPr lang="da-DK" dirty="0"/>
              <a:t>.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148193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b="1" dirty="0"/>
              <a:t>9.0</a:t>
            </a:r>
            <a:r>
              <a:rPr lang="da-DK" dirty="0"/>
              <a:t> Eventuelt.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7776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06290"/>
          </a:xfrm>
        </p:spPr>
        <p:txBody>
          <a:bodyPr/>
          <a:lstStyle/>
          <a:p>
            <a:endParaRPr lang="da-DK" dirty="0"/>
          </a:p>
        </p:txBody>
      </p:sp>
      <p:pic>
        <p:nvPicPr>
          <p:cNvPr id="4" name="Pladsholder til indhol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5942" y="2708920"/>
            <a:ext cx="3024336" cy="3948438"/>
          </a:xfrm>
        </p:spPr>
      </p:pic>
      <p:pic>
        <p:nvPicPr>
          <p:cNvPr id="5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764704"/>
            <a:ext cx="6500972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474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a-DK" b="1" dirty="0"/>
              <a:t>DAGSORDEN</a:t>
            </a:r>
          </a:p>
          <a:p>
            <a:pPr marL="0" indent="0">
              <a:buNone/>
            </a:pPr>
            <a:r>
              <a:rPr lang="da-DK" dirty="0"/>
              <a:t> </a:t>
            </a:r>
          </a:p>
          <a:p>
            <a:r>
              <a:rPr lang="da-DK" b="1" dirty="0"/>
              <a:t>1. Valg af dirigent</a:t>
            </a:r>
            <a:endParaRPr lang="da-DK" dirty="0"/>
          </a:p>
          <a:p>
            <a:r>
              <a:rPr lang="da-DK" b="1" dirty="0"/>
              <a:t>2. Valg af referent og 2 stemmetællere</a:t>
            </a:r>
            <a:r>
              <a:rPr lang="da-DK" dirty="0"/>
              <a:t> </a:t>
            </a:r>
            <a:endParaRPr lang="da-DK" dirty="0" smtClean="0"/>
          </a:p>
          <a:p>
            <a:endParaRPr lang="da-DK" dirty="0"/>
          </a:p>
          <a:p>
            <a:r>
              <a:rPr lang="da-DK" b="1" dirty="0"/>
              <a:t>3. Årsberetning (fra formand OZ1JTE)</a:t>
            </a:r>
            <a:r>
              <a:rPr lang="da-DK" dirty="0"/>
              <a:t> 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33136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88032"/>
          </a:xfrm>
        </p:spPr>
        <p:txBody>
          <a:bodyPr>
            <a:normAutofit fontScale="90000"/>
          </a:bodyPr>
          <a:lstStyle/>
          <a:p>
            <a:r>
              <a:rPr lang="da-DK" dirty="0" smtClean="0"/>
              <a:t>Aktivitetsliste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20680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da-DK" b="1" dirty="0"/>
              <a:t>El installationer i vores store lokale blev udført og afsluttes med et flot resultat.</a:t>
            </a:r>
          </a:p>
          <a:p>
            <a:pPr lvl="0"/>
            <a:r>
              <a:rPr lang="da-DK" b="1" dirty="0"/>
              <a:t>Vi fik repareret vores 80M/160M dipol antenne på volden, og den har virket lige siden.</a:t>
            </a:r>
          </a:p>
          <a:p>
            <a:pPr lvl="0"/>
            <a:r>
              <a:rPr lang="da-DK" b="1" dirty="0"/>
              <a:t>Vi fik tilrettet vores vedtægter som vi aftalte på sidste generalforsamling.</a:t>
            </a:r>
          </a:p>
          <a:p>
            <a:pPr lvl="0"/>
            <a:r>
              <a:rPr lang="da-DK" b="1" dirty="0"/>
              <a:t>Vi fik oprettet en Dropbox konto og fik automatiseret og systematiseret vores torsdags logge.</a:t>
            </a:r>
          </a:p>
          <a:p>
            <a:pPr lvl="0"/>
            <a:r>
              <a:rPr lang="da-DK" b="1" dirty="0"/>
              <a:t>Vi har udarbejdet en større liste over ”doneret inventar” og vurderet priser, så vi er klar til en dag nogen har lyst til at gå i luften med et loppemarked igen.</a:t>
            </a:r>
          </a:p>
          <a:p>
            <a:pPr lvl="0"/>
            <a:r>
              <a:rPr lang="da-DK" b="1" dirty="0"/>
              <a:t>Der er tjekket doneret udstyr, og udfærdiget testrapporter på div. grej.</a:t>
            </a:r>
          </a:p>
          <a:p>
            <a:pPr lvl="0"/>
            <a:r>
              <a:rPr lang="da-DK" b="1" dirty="0"/>
              <a:t>Så fik vi SSD harddiske i vores Pc’er, med et rigtig godt resultat.</a:t>
            </a:r>
          </a:p>
          <a:p>
            <a:pPr lvl="0"/>
            <a:r>
              <a:rPr lang="da-DK" b="1" dirty="0"/>
              <a:t>Vi fik købt og installeret et fint nyt Digimode interface fra England, så vi er flot kørende med digimode på vores IC-7400, som jo er vores primære VHF station.</a:t>
            </a:r>
          </a:p>
          <a:p>
            <a:pPr lvl="0"/>
            <a:r>
              <a:rPr lang="da-DK" b="1" dirty="0"/>
              <a:t>Vi fik købt og installeret en fin ny </a:t>
            </a:r>
            <a:r>
              <a:rPr lang="da-DK" b="1" dirty="0" err="1"/>
              <a:t>Alinco</a:t>
            </a:r>
            <a:r>
              <a:rPr lang="da-DK" b="1" dirty="0"/>
              <a:t> strømforsyning, ligeledes til ovenstående station.</a:t>
            </a:r>
          </a:p>
          <a:p>
            <a:pPr lvl="0"/>
            <a:r>
              <a:rPr lang="da-DK" b="1" dirty="0"/>
              <a:t>Vi har afholdt møder ang. vores tilknytning til Landsforeningen EDR.</a:t>
            </a:r>
          </a:p>
          <a:p>
            <a:pPr lvl="0"/>
            <a:r>
              <a:rPr lang="da-DK" b="1" dirty="0"/>
              <a:t>Fået indbydelse fra OZ9EDR om at deltage i deres HF </a:t>
            </a:r>
            <a:r>
              <a:rPr lang="da-DK" b="1" dirty="0" err="1"/>
              <a:t>fieldday</a:t>
            </a:r>
            <a:r>
              <a:rPr lang="da-DK" b="1" dirty="0"/>
              <a:t>.</a:t>
            </a:r>
          </a:p>
          <a:p>
            <a:pPr lvl="0"/>
            <a:r>
              <a:rPr lang="da-DK" b="1" dirty="0"/>
              <a:t>Indkøb af flot ny HF radio og installeret den.</a:t>
            </a:r>
          </a:p>
          <a:p>
            <a:pPr lvl="0"/>
            <a:r>
              <a:rPr lang="da-DK" b="1" dirty="0"/>
              <a:t>Udarbejdet og udsendt Nyhedsbrev på ny efter en pause.</a:t>
            </a:r>
          </a:p>
          <a:p>
            <a:pPr lvl="0"/>
            <a:r>
              <a:rPr lang="da-DK" b="1" dirty="0"/>
              <a:t>Fået og installeret ny fin Laser farve printer med scanner.    </a:t>
            </a:r>
          </a:p>
          <a:p>
            <a:pPr lvl="0"/>
            <a:r>
              <a:rPr lang="da-DK" b="1" dirty="0"/>
              <a:t>Vi fik justeret SteppIR antennen i masten, hvor det var nødvendigt at lave en lille modifikation for at forhindre problemet i fremtiden.</a:t>
            </a:r>
          </a:p>
          <a:p>
            <a:pPr lvl="0"/>
            <a:r>
              <a:rPr lang="da-DK" b="1" dirty="0"/>
              <a:t>Vores HF radio blev efter manges ønske, åbnet for 60M båndet.</a:t>
            </a:r>
          </a:p>
          <a:p>
            <a:pPr lvl="0"/>
            <a:r>
              <a:rPr lang="da-DK" b="1" dirty="0"/>
              <a:t>Vi fik afholdt en hyggelig sommerfest på en helt ny </a:t>
            </a:r>
            <a:r>
              <a:rPr lang="da-DK" b="1" dirty="0" err="1"/>
              <a:t>lokation</a:t>
            </a:r>
            <a:r>
              <a:rPr lang="da-DK" b="1" dirty="0"/>
              <a:t>.</a:t>
            </a:r>
          </a:p>
          <a:p>
            <a:pPr lvl="0"/>
            <a:r>
              <a:rPr lang="da-DK" b="1" dirty="0"/>
              <a:t>Julefesten kom som sædvanlig ved Juletid, og denne gang prøvede vi som noget nyt at stå for menuen selv.</a:t>
            </a:r>
          </a:p>
          <a:p>
            <a:pPr lvl="0"/>
            <a:r>
              <a:rPr lang="da-DK" b="1" dirty="0"/>
              <a:t>Vi havde fælleskørsel mulighed til Amatørtræf Fyn og et lille hold tog af sted.</a:t>
            </a:r>
          </a:p>
          <a:p>
            <a:pPr lvl="0"/>
            <a:r>
              <a:rPr lang="da-DK" b="1" dirty="0"/>
              <a:t>Vores Gløgg og æbleskive arrangement forløb præcist så hyggeligt som altid.</a:t>
            </a:r>
          </a:p>
          <a:p>
            <a:pPr lvl="0"/>
            <a:r>
              <a:rPr lang="da-DK" b="1" dirty="0"/>
              <a:t>Vi har fået mere lys opsat i lokalerne(6 stk. lamper), så vi rigtig kan se nullermændene, når </a:t>
            </a:r>
            <a:r>
              <a:rPr lang="da-DK" b="1" u="sng" dirty="0"/>
              <a:t>du</a:t>
            </a:r>
            <a:r>
              <a:rPr lang="da-DK" b="1" dirty="0"/>
              <a:t> skal støvsuge, og gøre rent..:-)</a:t>
            </a:r>
          </a:p>
          <a:p>
            <a:pPr lvl="0"/>
            <a:r>
              <a:rPr lang="da-DK" b="1" dirty="0"/>
              <a:t>Sikkert en masse andet, som jeg har glemt.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19611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da-DK" b="1" u="sng" dirty="0"/>
              <a:t>Ideer til klubaktiviteter:</a:t>
            </a:r>
            <a:endParaRPr lang="da-DK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760640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da-DK" sz="3500" b="1" dirty="0" smtClean="0"/>
              <a:t>Vis </a:t>
            </a:r>
            <a:r>
              <a:rPr lang="da-DK" sz="3500" b="1" dirty="0"/>
              <a:t>et godt stykke software.</a:t>
            </a:r>
          </a:p>
          <a:p>
            <a:r>
              <a:rPr lang="da-DK" sz="3500" b="1" dirty="0"/>
              <a:t>Få 15 min. ved storskærmen og fortæl om et godt stykke software.</a:t>
            </a:r>
          </a:p>
          <a:p>
            <a:pPr marL="0" indent="0">
              <a:buNone/>
            </a:pPr>
            <a:r>
              <a:rPr lang="da-DK" sz="3500" b="1" dirty="0"/>
              <a:t> </a:t>
            </a:r>
          </a:p>
          <a:p>
            <a:pPr lvl="0"/>
            <a:r>
              <a:rPr lang="da-DK" sz="3500" b="1" dirty="0"/>
              <a:t>Som nr. 1, men bare med en smart dims, en ny radio, et stykke værktøj eller noget helt andet, og hvorfor du valgte netop denne.</a:t>
            </a:r>
          </a:p>
          <a:p>
            <a:r>
              <a:rPr lang="da-DK" sz="3500" b="1" dirty="0"/>
              <a:t>En kort og hurtig fremlæggelse på omkring 15-20 min.</a:t>
            </a:r>
          </a:p>
          <a:p>
            <a:r>
              <a:rPr lang="da-DK" sz="3500" b="1" dirty="0"/>
              <a:t>Kunne være en fast ting på den første torsdag i måneden Kl. 20 i et mødelokale.</a:t>
            </a:r>
          </a:p>
          <a:p>
            <a:r>
              <a:rPr lang="da-DK" sz="3500" b="1" dirty="0"/>
              <a:t> </a:t>
            </a:r>
          </a:p>
          <a:p>
            <a:pPr lvl="0"/>
            <a:r>
              <a:rPr lang="da-DK" sz="3500" b="1" dirty="0"/>
              <a:t>CCTV. Demonstration.</a:t>
            </a:r>
          </a:p>
          <a:p>
            <a:r>
              <a:rPr lang="da-DK" sz="3500" b="1" dirty="0"/>
              <a:t>Et godt hjælpemiddel, når tingene bliver små.</a:t>
            </a:r>
          </a:p>
          <a:p>
            <a:r>
              <a:rPr lang="da-DK" sz="3500" b="1" dirty="0"/>
              <a:t> </a:t>
            </a:r>
          </a:p>
          <a:p>
            <a:pPr lvl="0"/>
            <a:r>
              <a:rPr lang="da-DK" sz="3500" b="1" dirty="0"/>
              <a:t>Lad os lave en god 160M antenne på volden.</a:t>
            </a:r>
          </a:p>
          <a:p>
            <a:r>
              <a:rPr lang="da-DK" sz="3500" b="1" dirty="0"/>
              <a:t>18M Flagstang, </a:t>
            </a:r>
            <a:r>
              <a:rPr lang="da-DK" sz="3500" b="1" dirty="0" err="1"/>
              <a:t>toploading</a:t>
            </a:r>
            <a:r>
              <a:rPr lang="da-DK" sz="3500" b="1" dirty="0"/>
              <a:t> og afstemning og jordplan.</a:t>
            </a:r>
          </a:p>
          <a:p>
            <a:r>
              <a:rPr lang="da-DK" sz="3500" b="1" dirty="0"/>
              <a:t>Lad os få røde kinder sammen på volden.</a:t>
            </a:r>
          </a:p>
          <a:p>
            <a:r>
              <a:rPr lang="da-DK" sz="3500" b="1" dirty="0"/>
              <a:t> </a:t>
            </a:r>
          </a:p>
          <a:p>
            <a:pPr lvl="0"/>
            <a:r>
              <a:rPr lang="da-DK" sz="3500" b="1" dirty="0"/>
              <a:t>Lad os lave en god 60M antenne.</a:t>
            </a:r>
          </a:p>
          <a:p>
            <a:r>
              <a:rPr lang="da-DK" sz="3500" b="1" dirty="0"/>
              <a:t> </a:t>
            </a:r>
          </a:p>
          <a:p>
            <a:pPr lvl="0"/>
            <a:r>
              <a:rPr lang="da-DK" sz="3500" b="1" dirty="0"/>
              <a:t>Lad os forsøge at lave en </a:t>
            </a:r>
            <a:r>
              <a:rPr lang="da-DK" sz="3500" b="1" dirty="0" err="1"/>
              <a:t>trådantenne</a:t>
            </a:r>
            <a:r>
              <a:rPr lang="da-DK" sz="3500" b="1" dirty="0"/>
              <a:t> til den store metalskorsten hos naboen.</a:t>
            </a:r>
          </a:p>
          <a:p>
            <a:r>
              <a:rPr lang="da-DK" sz="3500" b="1" dirty="0"/>
              <a:t>Lidt benarbejde må påregnes for at få dem med på ideen.</a:t>
            </a:r>
          </a:p>
          <a:p>
            <a:r>
              <a:rPr lang="da-DK" sz="3500" b="1" dirty="0"/>
              <a:t> </a:t>
            </a:r>
          </a:p>
          <a:p>
            <a:pPr lvl="0"/>
            <a:r>
              <a:rPr lang="da-DK" sz="3500" b="1" dirty="0"/>
              <a:t>Sommeraktivitet - Skal vi finde den bedste mobilantenne til HF/VHF eller UHF?</a:t>
            </a:r>
          </a:p>
          <a:p>
            <a:r>
              <a:rPr lang="da-DK" sz="3500" b="1" dirty="0"/>
              <a:t>Bil og magnetfod i gården og du kommer med dine mobilantenner.</a:t>
            </a:r>
          </a:p>
          <a:p>
            <a:r>
              <a:rPr lang="da-DK" sz="3500" b="1" dirty="0"/>
              <a:t>Aftale med RX stationer i passende afstand giver rapporter undervejs.</a:t>
            </a:r>
          </a:p>
          <a:p>
            <a:r>
              <a:rPr lang="da-DK" sz="3500" b="1" dirty="0"/>
              <a:t> </a:t>
            </a:r>
          </a:p>
          <a:p>
            <a:pPr lvl="0"/>
            <a:r>
              <a:rPr lang="da-DK" sz="3500" b="1" dirty="0"/>
              <a:t>Sommeraktivitet – Leo OZ4AED har snakket om at grille før klubaftenen sommeren igennem. En gammel ide som vi måske bør afprøve.</a:t>
            </a:r>
          </a:p>
          <a:p>
            <a:endParaRPr lang="da-DK" b="1" dirty="0"/>
          </a:p>
        </p:txBody>
      </p:sp>
    </p:spTree>
    <p:extLst>
      <p:ext uri="{BB962C8B-B14F-4D97-AF65-F5344CB8AC3E}">
        <p14:creationId xmlns:p14="http://schemas.microsoft.com/office/powerpoint/2010/main" val="1606341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da-DK" b="1" dirty="0"/>
              <a:t>4.</a:t>
            </a:r>
            <a:r>
              <a:rPr lang="da-DK" dirty="0"/>
              <a:t> </a:t>
            </a:r>
            <a:r>
              <a:rPr lang="da-DK" b="1" dirty="0"/>
              <a:t>Årsregnskab</a:t>
            </a:r>
            <a:r>
              <a:rPr lang="da-DK" dirty="0"/>
              <a:t/>
            </a:r>
            <a:br>
              <a:rPr lang="da-DK" dirty="0"/>
            </a:br>
            <a:endParaRPr lang="da-DK" dirty="0"/>
          </a:p>
        </p:txBody>
      </p:sp>
      <p:pic>
        <p:nvPicPr>
          <p:cNvPr id="1026" name="Picture 2" descr="Årsregnskab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6" r="10992" b="33610"/>
          <a:stretch/>
        </p:blipFill>
        <p:spPr bwMode="auto">
          <a:xfrm>
            <a:off x="34373" y="692696"/>
            <a:ext cx="8931433" cy="5328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8829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da-DK" b="1" dirty="0"/>
              <a:t>5.</a:t>
            </a:r>
            <a:r>
              <a:rPr lang="da-DK" dirty="0"/>
              <a:t> </a:t>
            </a:r>
            <a:r>
              <a:rPr lang="da-DK" b="1" dirty="0"/>
              <a:t>Indkomne forslag </a:t>
            </a:r>
            <a:r>
              <a:rPr lang="da-DK" dirty="0"/>
              <a:t/>
            </a: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63516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pPr algn="l"/>
            <a:r>
              <a:rPr lang="da-DK" sz="2000" b="1" dirty="0" smtClean="0"/>
              <a:t>Forslagsstiller</a:t>
            </a:r>
            <a:r>
              <a:rPr lang="da-DK" sz="2000" b="1" dirty="0"/>
              <a:t>. Martin OZ2MA/ </a:t>
            </a:r>
            <a:r>
              <a:rPr lang="da-DK" sz="2000" b="1" dirty="0" smtClean="0"/>
              <a:t>Bestyrelsen.</a:t>
            </a:r>
            <a:r>
              <a:rPr lang="da-DK" sz="2000" dirty="0" smtClean="0"/>
              <a:t/>
            </a:r>
            <a:br>
              <a:rPr lang="da-DK" sz="2000" dirty="0" smtClean="0"/>
            </a:br>
            <a:r>
              <a:rPr lang="da-DK" sz="2000" b="1" u="sng" dirty="0" smtClean="0"/>
              <a:t>Forslag </a:t>
            </a:r>
            <a:r>
              <a:rPr lang="da-DK" sz="2000" b="1" u="sng" dirty="0"/>
              <a:t>nr. 1 til ændring af vedtægter §7 C.</a:t>
            </a:r>
            <a:r>
              <a:rPr lang="da-DK" sz="2000" u="sng" dirty="0"/>
              <a:t> </a:t>
            </a:r>
            <a:r>
              <a:rPr lang="da-DK" sz="2000" dirty="0"/>
              <a:t/>
            </a:r>
            <a:br>
              <a:rPr lang="da-DK" sz="2000" dirty="0"/>
            </a:br>
            <a:endParaRPr lang="da-DK" sz="2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a-DK" dirty="0"/>
              <a:t> </a:t>
            </a:r>
          </a:p>
          <a:p>
            <a:r>
              <a:rPr lang="da-DK" u="sng" dirty="0"/>
              <a:t>Nuværende vedtægter.</a:t>
            </a:r>
            <a:endParaRPr lang="da-DK" dirty="0"/>
          </a:p>
          <a:p>
            <a:r>
              <a:rPr lang="da-DK" i="1" dirty="0"/>
              <a:t>§7 Regnskab</a:t>
            </a:r>
            <a:br>
              <a:rPr lang="da-DK" i="1" dirty="0"/>
            </a:br>
            <a:r>
              <a:rPr lang="da-DK" i="1" dirty="0"/>
              <a:t>C. Der laves driftsoversigt og status, der fremlægges på hvert bestyrelsesmøde.</a:t>
            </a:r>
            <a:endParaRPr lang="da-DK" dirty="0"/>
          </a:p>
          <a:p>
            <a:r>
              <a:rPr lang="da-DK" dirty="0"/>
              <a:t> </a:t>
            </a:r>
          </a:p>
          <a:p>
            <a:r>
              <a:rPr lang="da-DK" u="sng" dirty="0"/>
              <a:t>Ændringsforslag.</a:t>
            </a:r>
            <a:endParaRPr lang="da-DK" dirty="0"/>
          </a:p>
          <a:p>
            <a:r>
              <a:rPr lang="da-DK" b="1" dirty="0"/>
              <a:t>§7 Regnskab</a:t>
            </a:r>
            <a:br>
              <a:rPr lang="da-DK" b="1" dirty="0"/>
            </a:br>
            <a:r>
              <a:rPr lang="da-DK" b="1" dirty="0"/>
              <a:t>C. Til hvert bestyrelsesmøde oplyses bankbeholdning. </a:t>
            </a:r>
            <a:br>
              <a:rPr lang="da-DK" b="1" dirty="0"/>
            </a:br>
            <a:r>
              <a:rPr lang="da-DK" b="1" dirty="0"/>
              <a:t>Bestyrelsen kan med 14 dages varsel forlange et ajourført regnskab, der viser driftsoversigt og status, samt kontoudtog der viser saldoen i banken.</a:t>
            </a: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30878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a-DK" sz="1800" b="1" dirty="0"/>
              <a:t>Forslagsstiller. Martin OZ2MA/Bestyrelsen.</a:t>
            </a:r>
            <a:r>
              <a:rPr lang="da-DK" sz="1800" dirty="0"/>
              <a:t/>
            </a:r>
            <a:br>
              <a:rPr lang="da-DK" sz="1800" dirty="0"/>
            </a:br>
            <a:r>
              <a:rPr lang="da-DK" sz="1800" b="1" u="sng" dirty="0"/>
              <a:t>Forslag 2 til ændring af vedtægter §10 C og H</a:t>
            </a:r>
            <a:r>
              <a:rPr lang="da-DK" sz="1800" dirty="0"/>
              <a:t/>
            </a:r>
            <a:br>
              <a:rPr lang="da-DK" sz="1800" dirty="0"/>
            </a:br>
            <a:endParaRPr lang="da-DK" sz="18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0000" lnSpcReduction="20000"/>
          </a:bodyPr>
          <a:lstStyle/>
          <a:p>
            <a:r>
              <a:rPr lang="da-DK" i="1" u="sng" dirty="0"/>
              <a:t>Nuværende vedtægter.</a:t>
            </a:r>
            <a:endParaRPr lang="da-DK" dirty="0"/>
          </a:p>
          <a:p>
            <a:r>
              <a:rPr lang="da-DK" dirty="0"/>
              <a:t>§10 Generalforsamling</a:t>
            </a:r>
            <a:br>
              <a:rPr lang="da-DK" dirty="0"/>
            </a:br>
            <a:r>
              <a:rPr lang="da-DK" dirty="0"/>
              <a:t>C. Generalforsamlingen indkaldes skriftligt med mindst 14 dages varsel. Indkaldelsen kan også ske via e-mail, dog stadig med mindst 14 dages varsel. Sammen med indkaldelsen til generalforsamlingen fremsendes revideret årsregnskab </a:t>
            </a:r>
            <a:r>
              <a:rPr lang="da-DK" b="1" u="sng" dirty="0"/>
              <a:t>samt forslag til budget for indeværende år</a:t>
            </a:r>
            <a:r>
              <a:rPr lang="da-DK" b="1" dirty="0"/>
              <a:t>.</a:t>
            </a:r>
            <a:endParaRPr lang="da-DK" dirty="0"/>
          </a:p>
          <a:p>
            <a:r>
              <a:rPr lang="da-DK" b="1" dirty="0"/>
              <a:t> </a:t>
            </a:r>
            <a:endParaRPr lang="da-DK" dirty="0"/>
          </a:p>
          <a:p>
            <a:r>
              <a:rPr lang="da-DK" i="1" u="sng" dirty="0"/>
              <a:t>Ændringsforslag.</a:t>
            </a:r>
            <a:endParaRPr lang="da-DK" dirty="0"/>
          </a:p>
          <a:p>
            <a:r>
              <a:rPr lang="da-DK" b="1" dirty="0"/>
              <a:t>§10 Generalforsamling</a:t>
            </a:r>
            <a:br>
              <a:rPr lang="da-DK" b="1" dirty="0"/>
            </a:br>
            <a:r>
              <a:rPr lang="da-DK" b="1" dirty="0"/>
              <a:t>C. Generalforsamlingen indkaldes skriftligt med mindst 14 dages varsel. Indkaldelsen kan også ske via e-mail, dog stadig med mindst 14 dages varsel. Sammen med indkaldelsen til generalforsamlingen fremsendes revideret årsregnskab</a:t>
            </a:r>
            <a:r>
              <a:rPr lang="da-DK" b="1" dirty="0" smtClean="0"/>
              <a:t>.</a:t>
            </a:r>
          </a:p>
          <a:p>
            <a:endParaRPr lang="da-DK" i="1" dirty="0" smtClean="0"/>
          </a:p>
          <a:p>
            <a:r>
              <a:rPr lang="da-DK" i="1" dirty="0" smtClean="0"/>
              <a:t>Forsættes =&gt;</a:t>
            </a:r>
            <a:endParaRPr lang="da-DK" i="1" dirty="0"/>
          </a:p>
          <a:p>
            <a:endParaRPr lang="da-DK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87335829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572</Words>
  <Application>Microsoft Office PowerPoint</Application>
  <PresentationFormat>Skærmshow (4:3)</PresentationFormat>
  <Paragraphs>95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14</vt:i4>
      </vt:variant>
    </vt:vector>
  </HeadingPairs>
  <TitlesOfParts>
    <vt:vector size="15" baseType="lpstr">
      <vt:lpstr>Kontortema</vt:lpstr>
      <vt:lpstr>Generalforsamling 7. Marts EDR Ballerup Afd. 2019</vt:lpstr>
      <vt:lpstr>PowerPoint-præsentation</vt:lpstr>
      <vt:lpstr>PowerPoint-præsentation</vt:lpstr>
      <vt:lpstr>Aktivitetsliste</vt:lpstr>
      <vt:lpstr>Ideer til klubaktiviteter:</vt:lpstr>
      <vt:lpstr>4. Årsregnskab </vt:lpstr>
      <vt:lpstr>5. Indkomne forslag  </vt:lpstr>
      <vt:lpstr>Forslagsstiller. Martin OZ2MA/ Bestyrelsen. Forslag nr. 1 til ændring af vedtægter §7 C.  </vt:lpstr>
      <vt:lpstr>Forslagsstiller. Martin OZ2MA/Bestyrelsen. Forslag 2 til ændring af vedtægter §10 C og H </vt:lpstr>
      <vt:lpstr>PowerPoint-præsentation</vt:lpstr>
      <vt:lpstr>6. Fastlæggelse af næste års kontingent og betalingsbetingelser  </vt:lpstr>
      <vt:lpstr>7. Budget for indeværende år.</vt:lpstr>
      <vt:lpstr>Valg til bestyrelse, revision og evt. udvalg  </vt:lpstr>
      <vt:lpstr>9.0 Eventuelt.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Ved Generalforsamlingen EDR Ballerup Afd. 2019</dc:title>
  <dc:creator>x</dc:creator>
  <cp:lastModifiedBy>T</cp:lastModifiedBy>
  <cp:revision>23</cp:revision>
  <dcterms:created xsi:type="dcterms:W3CDTF">2019-02-24T08:51:02Z</dcterms:created>
  <dcterms:modified xsi:type="dcterms:W3CDTF">2019-02-25T16:08:28Z</dcterms:modified>
</cp:coreProperties>
</file>